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Наставничество </a:t>
            </a:r>
            <a:br>
              <a:rPr lang="ru-RU" dirty="0" smtClean="0"/>
            </a:br>
            <a:r>
              <a:rPr lang="ru-RU" dirty="0" smtClean="0"/>
              <a:t>«ученик-ученик»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МАОУ Одинцовском лицее № 6 им. А.С. Пушкина наставничество «ученик-ученик» реализуется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через ученическое самоуправление.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Традиционно данный вид наставничества используется как педагогическая практика, направленная на создание благоприятной образовательной среды, в которой учащиеся выступают не только как получатели знаний, но и как активные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процесса их передачи. 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Вариации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ролевых моделей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внутри формы «ученик — 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лицее: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взаимодействие «успевающий — неуспевающий» (поддержка для достижения лучших образовательных результатов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взаимодействие «лидер — пассивный»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психоэмоциональная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поддержка с адаптацией в коллективе или развитием коммуникационных, творческих, лидерских навыков); 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взаимодействие «равный — равному», в процессе которого происходит обмен навыками, например, когда наставник обладает критическим мышлением, а наставляемый — 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креативным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взаимная поддержка, совместная работа над проектом. 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8837436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Схема работы системы наставничества </a:t>
            </a:r>
            <a:br>
              <a:rPr lang="ru-RU" sz="1800" dirty="0" smtClean="0"/>
            </a:br>
            <a:r>
              <a:rPr lang="ru-RU" sz="1800" dirty="0" smtClean="0"/>
              <a:t>«ученик-ученик» </a:t>
            </a:r>
            <a:br>
              <a:rPr lang="ru-RU" sz="1800" dirty="0" smtClean="0"/>
            </a:br>
            <a:r>
              <a:rPr lang="ru-RU" sz="1800" dirty="0" smtClean="0"/>
              <a:t>в МАОУ Одинцовском лицее № 6 им. А.С. Пушкина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User\Desktop\ВР 2024-2025\2_CzMeuV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771530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62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Наставничество  «ученик-ученик»</vt:lpstr>
      <vt:lpstr>Слайд 2</vt:lpstr>
      <vt:lpstr>Схема работы системы наставничества  «ученик-ученик»  в МАОУ Одинцовском лицее № 6 им. А.С. Пушкина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Наставничество  «ученик-ученик»</dc:title>
  <dc:creator>User</dc:creator>
  <cp:lastModifiedBy>User</cp:lastModifiedBy>
  <cp:revision>3</cp:revision>
  <dcterms:created xsi:type="dcterms:W3CDTF">2025-05-20T14:09:53Z</dcterms:created>
  <dcterms:modified xsi:type="dcterms:W3CDTF">2025-05-20T14:22:29Z</dcterms:modified>
</cp:coreProperties>
</file>